
<file path=[Content_Types].xml><?xml version="1.0" encoding="utf-8"?>
<Types xmlns="http://schemas.openxmlformats.org/package/2006/content-types">
  <Default Extension="png" ContentType="image/png"/>
  <Default Extension="svg" ContentType="image/sv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8288000" cy="10287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68EF27E-53EB-4916-9C5F-C9D10F80D9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B17EAB4-0F32-4BDF-B639-C5A6DD5A91C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B2ED5514-56B1-4A3F-82A5-F60301DBA76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4F42260-3C51-438F-8520-D54313EA528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0FB754D-1F9A-4B02-934A-B775D9BEA87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FF22D9-6E4C-4BF9-AC7E-5B19F8E395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E3F85A3-53AF-4A87-A8A3-DC08DCC841F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C409850-A714-4D21-AF33-E0A823DBA5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2CE0E84-C527-45A0-BE60-27FB4CE5509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A7E26A5-19F7-49D8-8072-9E1079A3E85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321A6BD-1CA5-45B5-BB61-45FE311E559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0085A2-0781-472B-BBA8-2FD767CB320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47CE9B-216C-4EA5-863E-F6F795CEE14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387CA3-8EFD-499C-AE54-CDF123248B9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612BD8-006C-40BE-9E79-46868E6EEA6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B2427E6-9AF6-466C-AA76-446600D0D35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35C5F2-49E8-4F37-98E8-E735EA5AC11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2687CD9-3730-4697-ACF2-4CCCE2025CA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473EA0D-4553-4495-8DF8-72BD58D6055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FB8850-C3A0-45A1-B464-8B7E2A60A2B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5E6710-39E3-4AC2-9B94-3553F5BCD61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045312-B80B-4663-B82A-4E1583A0C1B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"/>
          <p:cNvGrpSpPr/>
          <p:nvPr/>
        </p:nvGrpSpPr>
        <p:grpSpPr>
          <a:xfrm>
            <a:off x="-444600" y="9585720"/>
            <a:ext cx="19176840" cy="1257480"/>
            <a:chOff x="-444600" y="9585720"/>
            <a:chExt cx="19176840" cy="1257480"/>
          </a:xfrm>
        </p:grpSpPr>
        <p:sp>
          <p:nvSpPr>
            <p:cNvPr id="68" name="Freeform 3"/>
            <p:cNvSpPr/>
            <p:nvPr/>
          </p:nvSpPr>
          <p:spPr>
            <a:xfrm>
              <a:off x="-444600" y="9730440"/>
              <a:ext cx="19176840" cy="1112760"/>
            </a:xfrm>
            <a:custGeom>
              <a:avLst/>
              <a:gdLst>
                <a:gd name="textAreaLeft" fmla="*/ 0 w 19176840"/>
                <a:gd name="textAreaRight" fmla="*/ 19177200 w 19176840"/>
                <a:gd name="textAreaTop" fmla="*/ 0 h 1112760"/>
                <a:gd name="textAreaBottom" fmla="*/ 1113120 h 1112760"/>
              </a:gdLst>
              <a:ahLst/>
              <a:cxnLst/>
              <a:rect l="textAreaLeft" t="textAreaTop" r="textAreaRight" b="textAreaBottom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TextBox 4"/>
            <p:cNvSpPr/>
            <p:nvPr/>
          </p:nvSpPr>
          <p:spPr>
            <a:xfrm>
              <a:off x="-444600" y="9585720"/>
              <a:ext cx="19176840" cy="125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0" name="Group 5"/>
          <p:cNvGrpSpPr/>
          <p:nvPr/>
        </p:nvGrpSpPr>
        <p:grpSpPr>
          <a:xfrm>
            <a:off x="-444600" y="-701280"/>
            <a:ext cx="19176840" cy="1257480"/>
            <a:chOff x="-444600" y="-701280"/>
            <a:chExt cx="19176840" cy="1257480"/>
          </a:xfrm>
        </p:grpSpPr>
        <p:sp>
          <p:nvSpPr>
            <p:cNvPr id="71" name="Freeform 6"/>
            <p:cNvSpPr/>
            <p:nvPr/>
          </p:nvSpPr>
          <p:spPr>
            <a:xfrm>
              <a:off x="-444600" y="-556560"/>
              <a:ext cx="19176840" cy="1112760"/>
            </a:xfrm>
            <a:custGeom>
              <a:avLst/>
              <a:gdLst>
                <a:gd name="textAreaLeft" fmla="*/ 0 w 19176840"/>
                <a:gd name="textAreaRight" fmla="*/ 19177200 w 19176840"/>
                <a:gd name="textAreaTop" fmla="*/ 0 h 1112760"/>
                <a:gd name="textAreaBottom" fmla="*/ 1113120 h 1112760"/>
              </a:gdLst>
              <a:ahLst/>
              <a:cxnLst/>
              <a:rect l="textAreaLeft" t="textAreaTop" r="textAreaRight" b="textAreaBottom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" name="TextBox 7"/>
            <p:cNvSpPr/>
            <p:nvPr/>
          </p:nvSpPr>
          <p:spPr>
            <a:xfrm>
              <a:off x="-444600" y="-701280"/>
              <a:ext cx="19176840" cy="125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3" name="Freeform 8"/>
          <p:cNvSpPr/>
          <p:nvPr/>
        </p:nvSpPr>
        <p:spPr>
          <a:xfrm>
            <a:off x="10842480" y="1068840"/>
            <a:ext cx="6225840" cy="8148960"/>
          </a:xfrm>
          <a:custGeom>
            <a:avLst/>
            <a:gdLst>
              <a:gd name="textAreaLeft" fmla="*/ 0 w 6225840"/>
              <a:gd name="textAreaRight" fmla="*/ 6226200 w 6225840"/>
              <a:gd name="textAreaTop" fmla="*/ 0 h 8148960"/>
              <a:gd name="textAreaBottom" fmla="*/ 8149320 h 8148960"/>
            </a:gdLst>
            <a:ahLst/>
            <a:cxnLst/>
            <a:rect l="textAreaLeft" t="textAreaTop" r="textAreaRight" b="textAreaBottom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="" xmlns:p14="http://schemas.microsoft.com/office/powerpoint/2010/main" xmlns:p15="http://schemas.microsoft.com/office/powerpoint/2012/main" xmlns:mc="http://schemas.openxmlformats.org/markup-compatibility/2006"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9"/>
          <p:cNvSpPr/>
          <p:nvPr/>
        </p:nvSpPr>
        <p:spPr>
          <a:xfrm>
            <a:off x="1219320" y="3751200"/>
            <a:ext cx="8853480" cy="127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0015"/>
              </a:lnSpc>
              <a:tabLst>
                <a:tab pos="0" algn="l"/>
              </a:tabLst>
            </a:pPr>
            <a:r>
              <a:rPr lang="en-US" sz="10010" b="0" strike="noStrike" spc="-420">
                <a:solidFill>
                  <a:srgbClr val="3139A8"/>
                </a:solidFill>
                <a:latin typeface="Be Vietnam Ultra-Bold"/>
              </a:rPr>
              <a:t>ANDROCOM</a:t>
            </a:r>
            <a:endParaRPr lang="en-US" sz="100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10"/>
          <p:cNvSpPr/>
          <p:nvPr/>
        </p:nvSpPr>
        <p:spPr>
          <a:xfrm>
            <a:off x="1219320" y="5278320"/>
            <a:ext cx="8398440" cy="144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75"/>
              </a:lnSpc>
              <a:tabLst>
                <a:tab pos="0" algn="l"/>
              </a:tabLst>
            </a:pPr>
            <a:r>
              <a:rPr lang="en-US" sz="5350" b="0" strike="noStrike" spc="-225">
                <a:solidFill>
                  <a:srgbClr val="3139A8"/>
                </a:solidFill>
                <a:latin typeface="Be Vietnam"/>
              </a:rPr>
              <a:t>COMMUNICATION WITHOUT INTERNET</a:t>
            </a:r>
            <a:endParaRPr lang="en-US" sz="53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1"/>
          <p:cNvSpPr/>
          <p:nvPr/>
        </p:nvSpPr>
        <p:spPr>
          <a:xfrm>
            <a:off x="1219320" y="983160"/>
            <a:ext cx="10800000" cy="39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135"/>
              </a:lnSpc>
              <a:tabLst>
                <a:tab pos="0" algn="l"/>
              </a:tabLst>
            </a:pPr>
            <a:r>
              <a:rPr lang="en-US" sz="2800" b="0" strike="noStrike" spc="-117">
                <a:solidFill>
                  <a:srgbClr val="090147"/>
                </a:solidFill>
                <a:latin typeface="Be Vietnam"/>
              </a:rPr>
              <a:t>PRESENTED WASIA, MUHAMMAD HARRIS &amp; UMER AHMED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Box 12"/>
          <p:cNvSpPr/>
          <p:nvPr/>
        </p:nvSpPr>
        <p:spPr>
          <a:xfrm>
            <a:off x="1219320" y="8922960"/>
            <a:ext cx="8602200" cy="39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135"/>
              </a:lnSpc>
              <a:tabLst>
                <a:tab pos="0" algn="l"/>
              </a:tabLst>
            </a:pPr>
            <a:r>
              <a:rPr lang="en-US" sz="2800" b="0" strike="noStrike" spc="-117">
                <a:solidFill>
                  <a:srgbClr val="090147"/>
                </a:solidFill>
                <a:latin typeface="Be Vietnam"/>
              </a:rPr>
              <a:t>FINAL YEAR PROJECT: PART-I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2"/>
          <p:cNvGrpSpPr/>
          <p:nvPr/>
        </p:nvGrpSpPr>
        <p:grpSpPr>
          <a:xfrm>
            <a:off x="6782760" y="471240"/>
            <a:ext cx="4722120" cy="9341640"/>
            <a:chOff x="6782760" y="471240"/>
            <a:chExt cx="4722120" cy="9341640"/>
          </a:xfrm>
        </p:grpSpPr>
        <p:sp>
          <p:nvSpPr>
            <p:cNvPr id="155" name="Freeform 3"/>
            <p:cNvSpPr/>
            <p:nvPr/>
          </p:nvSpPr>
          <p:spPr>
            <a:xfrm>
              <a:off x="6878880" y="517320"/>
              <a:ext cx="4529880" cy="9249840"/>
            </a:xfrm>
            <a:custGeom>
              <a:avLst/>
              <a:gdLst>
                <a:gd name="textAreaLeft" fmla="*/ 0 w 4529880"/>
                <a:gd name="textAreaRight" fmla="*/ 4530240 w 4529880"/>
                <a:gd name="textAreaTop" fmla="*/ 0 h 9249840"/>
                <a:gd name="textAreaBottom" fmla="*/ 9250200 h 9249840"/>
              </a:gdLst>
              <a:ahLst/>
              <a:cxnLst/>
              <a:rect l="textAreaLeft" t="textAreaTop" r="textAreaRight" b="textAreaBottom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Freeform 4"/>
            <p:cNvSpPr/>
            <p:nvPr/>
          </p:nvSpPr>
          <p:spPr>
            <a:xfrm>
              <a:off x="7116840" y="753120"/>
              <a:ext cx="4058280" cy="8789760"/>
            </a:xfrm>
            <a:custGeom>
              <a:avLst/>
              <a:gdLst>
                <a:gd name="textAreaLeft" fmla="*/ 0 w 4058280"/>
                <a:gd name="textAreaRight" fmla="*/ 4058640 w 4058280"/>
                <a:gd name="textAreaTop" fmla="*/ 0 h 8789760"/>
                <a:gd name="textAreaBottom" fmla="*/ 8790120 h 8789760"/>
              </a:gdLst>
              <a:ahLst/>
              <a:cxnLst/>
              <a:rect l="textAreaLeft" t="textAreaTop" r="textAreaRight" b="textAreaBottom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7" name="Freeform 5"/>
            <p:cNvSpPr/>
            <p:nvPr/>
          </p:nvSpPr>
          <p:spPr>
            <a:xfrm>
              <a:off x="8804160" y="828360"/>
              <a:ext cx="626760" cy="7740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77400"/>
                <a:gd name="textAreaBottom" fmla="*/ 77760 h 77400"/>
              </a:gdLst>
              <a:ahLst/>
              <a:cxnLst/>
              <a:rect l="textAreaLeft" t="textAreaTop" r="textAreaRight" b="textAreaBottom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2760" rIns="90000" bIns="3276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8" name="Freeform 6"/>
            <p:cNvSpPr/>
            <p:nvPr/>
          </p:nvSpPr>
          <p:spPr>
            <a:xfrm>
              <a:off x="9627480" y="810000"/>
              <a:ext cx="119880" cy="11412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9" name="Freeform 7"/>
            <p:cNvSpPr/>
            <p:nvPr/>
          </p:nvSpPr>
          <p:spPr>
            <a:xfrm>
              <a:off x="6782760" y="1707480"/>
              <a:ext cx="50040" cy="3841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384120"/>
                <a:gd name="textAreaBottom" fmla="*/ 384480 h 384120"/>
              </a:gdLst>
              <a:ahLst/>
              <a:cxnLst/>
              <a:rect l="textAreaLeft" t="textAreaTop" r="textAreaRight" b="textAreaBottom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0" name="Freeform 8"/>
            <p:cNvSpPr/>
            <p:nvPr/>
          </p:nvSpPr>
          <p:spPr>
            <a:xfrm>
              <a:off x="6782760" y="2378160"/>
              <a:ext cx="50040" cy="6933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3360"/>
                <a:gd name="textAreaBottom" fmla="*/ 693720 h 693360"/>
              </a:gdLst>
              <a:ahLst/>
              <a:cxnLst/>
              <a:rect l="textAreaLeft" t="textAreaTop" r="textAreaRight" b="textAreaBottom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1" name="Freeform 9"/>
            <p:cNvSpPr/>
            <p:nvPr/>
          </p:nvSpPr>
          <p:spPr>
            <a:xfrm>
              <a:off x="6782760" y="3223080"/>
              <a:ext cx="50040" cy="6955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5520"/>
                <a:gd name="textAreaBottom" fmla="*/ 695880 h 695520"/>
              </a:gdLst>
              <a:ahLst/>
              <a:cxnLst/>
              <a:rect l="textAreaLeft" t="textAreaTop" r="textAreaRight" b="textAreaBottom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Freeform 10"/>
            <p:cNvSpPr/>
            <p:nvPr/>
          </p:nvSpPr>
          <p:spPr>
            <a:xfrm>
              <a:off x="11454840" y="2607120"/>
              <a:ext cx="50040" cy="11145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114560"/>
                <a:gd name="textAreaBottom" fmla="*/ 1114920 h 1114560"/>
              </a:gdLst>
              <a:ahLst/>
              <a:cxnLst/>
              <a:rect l="textAreaLeft" t="textAreaTop" r="textAreaRight" b="textAreaBottom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3" name="Freeform 11"/>
            <p:cNvSpPr/>
            <p:nvPr/>
          </p:nvSpPr>
          <p:spPr>
            <a:xfrm>
              <a:off x="6833160" y="471240"/>
              <a:ext cx="4621320" cy="9341640"/>
            </a:xfrm>
            <a:custGeom>
              <a:avLst/>
              <a:gdLst>
                <a:gd name="textAreaLeft" fmla="*/ 0 w 4621320"/>
                <a:gd name="textAreaRight" fmla="*/ 4621680 w 4621320"/>
                <a:gd name="textAreaTop" fmla="*/ 0 h 9341640"/>
                <a:gd name="textAreaBottom" fmla="*/ 9342000 h 9341640"/>
              </a:gdLst>
              <a:ahLst/>
              <a:cxnLst/>
              <a:rect l="textAreaLeft" t="textAreaTop" r="textAreaRight" b="textAreaBottom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3" name="Blue Modern Security and Technology 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2"/>
          <p:cNvGrpSpPr/>
          <p:nvPr/>
        </p:nvGrpSpPr>
        <p:grpSpPr>
          <a:xfrm>
            <a:off x="-444600" y="9585720"/>
            <a:ext cx="19176840" cy="1257480"/>
            <a:chOff x="-444600" y="9585720"/>
            <a:chExt cx="19176840" cy="1257480"/>
          </a:xfrm>
        </p:grpSpPr>
        <p:sp>
          <p:nvSpPr>
            <p:cNvPr id="166" name="Freeform 3"/>
            <p:cNvSpPr/>
            <p:nvPr/>
          </p:nvSpPr>
          <p:spPr>
            <a:xfrm>
              <a:off x="-444600" y="9730440"/>
              <a:ext cx="19176840" cy="1112760"/>
            </a:xfrm>
            <a:custGeom>
              <a:avLst/>
              <a:gdLst>
                <a:gd name="textAreaLeft" fmla="*/ 0 w 19176840"/>
                <a:gd name="textAreaRight" fmla="*/ 19177200 w 19176840"/>
                <a:gd name="textAreaTop" fmla="*/ 0 h 1112760"/>
                <a:gd name="textAreaBottom" fmla="*/ 1113120 h 1112760"/>
              </a:gdLst>
              <a:ahLst/>
              <a:cxnLst/>
              <a:rect l="textAreaLeft" t="textAreaTop" r="textAreaRight" b="textAreaBottom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7" name="TextBox 4"/>
            <p:cNvSpPr/>
            <p:nvPr/>
          </p:nvSpPr>
          <p:spPr>
            <a:xfrm>
              <a:off x="-444600" y="9585720"/>
              <a:ext cx="19176840" cy="125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8" name="Group 5"/>
          <p:cNvGrpSpPr/>
          <p:nvPr/>
        </p:nvGrpSpPr>
        <p:grpSpPr>
          <a:xfrm>
            <a:off x="-444600" y="-701280"/>
            <a:ext cx="19176840" cy="1257480"/>
            <a:chOff x="-444600" y="-701280"/>
            <a:chExt cx="19176840" cy="1257480"/>
          </a:xfrm>
        </p:grpSpPr>
        <p:sp>
          <p:nvSpPr>
            <p:cNvPr id="169" name="Freeform 6"/>
            <p:cNvSpPr/>
            <p:nvPr/>
          </p:nvSpPr>
          <p:spPr>
            <a:xfrm>
              <a:off x="-444600" y="-556560"/>
              <a:ext cx="19176840" cy="1112760"/>
            </a:xfrm>
            <a:custGeom>
              <a:avLst/>
              <a:gdLst>
                <a:gd name="textAreaLeft" fmla="*/ 0 w 19176840"/>
                <a:gd name="textAreaRight" fmla="*/ 19177200 w 19176840"/>
                <a:gd name="textAreaTop" fmla="*/ 0 h 1112760"/>
                <a:gd name="textAreaBottom" fmla="*/ 1113120 h 1112760"/>
              </a:gdLst>
              <a:ahLst/>
              <a:cxnLst/>
              <a:rect l="textAreaLeft" t="textAreaTop" r="textAreaRight" b="textAreaBottom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7"/>
            <p:cNvSpPr/>
            <p:nvPr/>
          </p:nvSpPr>
          <p:spPr>
            <a:xfrm>
              <a:off x="-444600" y="-701280"/>
              <a:ext cx="19176840" cy="125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71" name="Freeform 8"/>
          <p:cNvSpPr/>
          <p:nvPr/>
        </p:nvSpPr>
        <p:spPr>
          <a:xfrm>
            <a:off x="10005840" y="1821240"/>
            <a:ext cx="7253280" cy="6643800"/>
          </a:xfrm>
          <a:custGeom>
            <a:avLst/>
            <a:gdLst>
              <a:gd name="textAreaLeft" fmla="*/ 0 w 7253280"/>
              <a:gd name="textAreaRight" fmla="*/ 7253640 w 7253280"/>
              <a:gd name="textAreaTop" fmla="*/ 0 h 6643800"/>
              <a:gd name="textAreaBottom" fmla="*/ 6644160 h 6643800"/>
            </a:gdLst>
            <a:ahLst/>
            <a:cxnLst/>
            <a:rect l="textAreaLeft" t="textAreaTop" r="textAreaRight" b="textAreaBottom"/>
            <a:pathLst>
              <a:path w="7253583" h="6644282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="" xmlns:p14="http://schemas.microsoft.com/office/powerpoint/2010/main" xmlns:p15="http://schemas.microsoft.com/office/powerpoint/2012/main" xmlns:mc="http://schemas.openxmlformats.org/markup-compatibility/2006"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9"/>
          <p:cNvSpPr/>
          <p:nvPr/>
        </p:nvSpPr>
        <p:spPr>
          <a:xfrm>
            <a:off x="1219320" y="2697480"/>
            <a:ext cx="7924320" cy="47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2478"/>
              </a:lnSpc>
              <a:tabLst>
                <a:tab pos="0" algn="l"/>
              </a:tabLst>
            </a:pPr>
            <a:r>
              <a:rPr lang="en-US" sz="13000" b="0" strike="noStrike" spc="-545">
                <a:solidFill>
                  <a:srgbClr val="3139A8"/>
                </a:solidFill>
                <a:latin typeface="Be Vietnam Ultra-Bold"/>
              </a:rPr>
              <a:t>THANK YOU VERY MUCH!</a:t>
            </a:r>
            <a:endParaRPr lang="en-US" sz="1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10"/>
          <p:cNvSpPr/>
          <p:nvPr/>
        </p:nvSpPr>
        <p:spPr>
          <a:xfrm>
            <a:off x="1219320" y="983160"/>
            <a:ext cx="8602200" cy="39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135"/>
              </a:lnSpc>
              <a:tabLst>
                <a:tab pos="0" algn="l"/>
              </a:tabLst>
            </a:pPr>
            <a:r>
              <a:rPr lang="en-US" sz="2800" b="0" strike="noStrike" spc="-117">
                <a:solidFill>
                  <a:srgbClr val="090147"/>
                </a:solidFill>
                <a:latin typeface="Be Vietnam"/>
              </a:rPr>
              <a:t>ANY QUESTIONS?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11"/>
          <p:cNvSpPr/>
          <p:nvPr/>
        </p:nvSpPr>
        <p:spPr>
          <a:xfrm>
            <a:off x="1219320" y="8922960"/>
            <a:ext cx="8602200" cy="39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135"/>
              </a:lnSpc>
              <a:tabLst>
                <a:tab pos="0" algn="l"/>
              </a:tabLst>
            </a:pPr>
            <a:r>
              <a:rPr lang="en-US" sz="2800" b="0" strike="noStrike" spc="-117">
                <a:solidFill>
                  <a:srgbClr val="090147"/>
                </a:solidFill>
                <a:latin typeface="Be Vietnam"/>
              </a:rPr>
              <a:t>LIVE DEMONSTRATION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8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2"/>
          <p:cNvGrpSpPr/>
          <p:nvPr/>
        </p:nvGrpSpPr>
        <p:grpSpPr>
          <a:xfrm>
            <a:off x="10100880" y="-633600"/>
            <a:ext cx="9433800" cy="11553840"/>
            <a:chOff x="10100880" y="-633600"/>
            <a:chExt cx="9433800" cy="11553840"/>
          </a:xfrm>
        </p:grpSpPr>
        <p:sp>
          <p:nvSpPr>
            <p:cNvPr id="79" name="Freeform 3"/>
            <p:cNvSpPr/>
            <p:nvPr/>
          </p:nvSpPr>
          <p:spPr>
            <a:xfrm>
              <a:off x="10100880" y="-633600"/>
              <a:ext cx="9433800" cy="11553480"/>
            </a:xfrm>
            <a:custGeom>
              <a:avLst/>
              <a:gdLst>
                <a:gd name="textAreaLeft" fmla="*/ 0 w 9433800"/>
                <a:gd name="textAreaRight" fmla="*/ 9434160 w 9433800"/>
                <a:gd name="textAreaTop" fmla="*/ 0 h 11553480"/>
                <a:gd name="textAreaBottom" fmla="*/ 11553840 h 11553480"/>
              </a:gdLst>
              <a:ahLst/>
              <a:cxnLst/>
              <a:rect l="textAreaLeft" t="textAreaTop" r="textAreaRight" b="textAreaBottom"/>
              <a:pathLst>
                <a:path w="2385741" h="2921836">
                  <a:moveTo>
                    <a:pt x="0" y="0"/>
                  </a:moveTo>
                  <a:lnTo>
                    <a:pt x="2385741" y="0"/>
                  </a:lnTo>
                  <a:lnTo>
                    <a:pt x="2385741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TextBox 4"/>
            <p:cNvSpPr/>
            <p:nvPr/>
          </p:nvSpPr>
          <p:spPr>
            <a:xfrm>
              <a:off x="10100880" y="-558000"/>
              <a:ext cx="9433800" cy="1147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265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Freeform 5"/>
          <p:cNvSpPr/>
          <p:nvPr/>
        </p:nvSpPr>
        <p:spPr>
          <a:xfrm>
            <a:off x="11164320" y="1714680"/>
            <a:ext cx="5904000" cy="6857280"/>
          </a:xfrm>
          <a:custGeom>
            <a:avLst/>
            <a:gdLst>
              <a:gd name="textAreaLeft" fmla="*/ 0 w 5904000"/>
              <a:gd name="textAreaRight" fmla="*/ 5904360 w 5904000"/>
              <a:gd name="textAreaTop" fmla="*/ 0 h 6857280"/>
              <a:gd name="textAreaBottom" fmla="*/ 6857640 h 6857280"/>
            </a:gdLst>
            <a:ahLst/>
            <a:cxnLst/>
            <a:rect l="textAreaLeft" t="textAreaTop" r="textAreaRight" b="textAreaBottom"/>
            <a:pathLst>
              <a:path w="5904343" h="6857542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="" xmlns:p14="http://schemas.microsoft.com/office/powerpoint/2010/main" xmlns:p15="http://schemas.microsoft.com/office/powerpoint/2012/main" xmlns:mc="http://schemas.openxmlformats.org/markup-compatibility/2006"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Box 6"/>
          <p:cNvSpPr/>
          <p:nvPr/>
        </p:nvSpPr>
        <p:spPr>
          <a:xfrm>
            <a:off x="1028880" y="1409760"/>
            <a:ext cx="8385480" cy="20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80"/>
              </a:lnSpc>
              <a:tabLst>
                <a:tab pos="0" algn="l"/>
              </a:tabLst>
            </a:pPr>
            <a:r>
              <a:rPr lang="en-US" sz="7000" b="0" strike="noStrike" spc="-293">
                <a:solidFill>
                  <a:srgbClr val="FFFFFF"/>
                </a:solidFill>
                <a:latin typeface="Be Vietnam Ultra-Bold"/>
              </a:rPr>
              <a:t>WHAT IS ANDROCOM?</a:t>
            </a:r>
            <a:endParaRPr lang="en-US" sz="7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7"/>
          <p:cNvSpPr/>
          <p:nvPr/>
        </p:nvSpPr>
        <p:spPr>
          <a:xfrm>
            <a:off x="1028880" y="3498120"/>
            <a:ext cx="8115120" cy="547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154"/>
              </a:lnSpc>
            </a:pPr>
            <a:r>
              <a:rPr lang="en-US" sz="3800" b="0" strike="noStrike" spc="-1">
                <a:solidFill>
                  <a:srgbClr val="FFFFFF"/>
                </a:solidFill>
                <a:latin typeface="Quicksand Medium"/>
              </a:rPr>
              <a:t>AndroCom is an Android application that allows users to send end-to-end encrypted text messages, make voice calls, and conduct video calls, all without requiring internet access by creating an ad hoc network.</a:t>
            </a:r>
            <a:endParaRPr lang="en-US" sz="3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2"/>
          <p:cNvSpPr/>
          <p:nvPr/>
        </p:nvSpPr>
        <p:spPr>
          <a:xfrm>
            <a:off x="10158480" y="2698200"/>
            <a:ext cx="6500520" cy="6103800"/>
          </a:xfrm>
          <a:custGeom>
            <a:avLst/>
            <a:gdLst>
              <a:gd name="textAreaLeft" fmla="*/ 0 w 6500520"/>
              <a:gd name="textAreaRight" fmla="*/ 6500880 w 6500520"/>
              <a:gd name="textAreaTop" fmla="*/ 0 h 6103800"/>
              <a:gd name="textAreaBottom" fmla="*/ 6104160 h 6103800"/>
            </a:gdLst>
            <a:ahLst/>
            <a:cxnLst/>
            <a:rect l="textAreaLeft" t="textAreaTop" r="textAreaRight" b="textAreaBottom"/>
            <a:pathLst>
              <a:path w="6500835" h="6104284">
                <a:moveTo>
                  <a:pt x="0" y="0"/>
                </a:moveTo>
                <a:lnTo>
                  <a:pt x="6500835" y="0"/>
                </a:lnTo>
                <a:lnTo>
                  <a:pt x="6500835" y="6104284"/>
                </a:lnTo>
                <a:lnTo>
                  <a:pt x="0" y="6104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="" xmlns:p14="http://schemas.microsoft.com/office/powerpoint/2010/main" xmlns:p15="http://schemas.microsoft.com/office/powerpoint/2012/main" xmlns:mc="http://schemas.openxmlformats.org/markup-compatibility/2006"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3"/>
          <p:cNvSpPr/>
          <p:nvPr/>
        </p:nvSpPr>
        <p:spPr>
          <a:xfrm>
            <a:off x="2377440" y="1055520"/>
            <a:ext cx="13407520" cy="96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7631"/>
              </a:lnSpc>
              <a:tabLst>
                <a:tab pos="0" algn="l"/>
              </a:tabLst>
            </a:pPr>
            <a:r>
              <a:rPr lang="en-US" sz="7000" b="1" strike="noStrike" spc="-296" dirty="0">
                <a:solidFill>
                  <a:srgbClr val="3139A8"/>
                </a:solidFill>
                <a:latin typeface="Be Vietnam Ultra-Bold"/>
              </a:rPr>
              <a:t>FEATURES OF ANDROCOM</a:t>
            </a:r>
            <a:endParaRPr lang="en-US" sz="7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1628640" y="2599560"/>
            <a:ext cx="6915240" cy="2064600"/>
            <a:chOff x="1628640" y="2599560"/>
            <a:chExt cx="6915240" cy="2064600"/>
          </a:xfrm>
        </p:grpSpPr>
        <p:sp>
          <p:nvSpPr>
            <p:cNvPr id="87" name="Freeform 5"/>
            <p:cNvSpPr/>
            <p:nvPr/>
          </p:nvSpPr>
          <p:spPr>
            <a:xfrm>
              <a:off x="1628640" y="2698200"/>
              <a:ext cx="6915240" cy="1965960"/>
            </a:xfrm>
            <a:custGeom>
              <a:avLst/>
              <a:gdLst>
                <a:gd name="textAreaLeft" fmla="*/ 0 w 6915240"/>
                <a:gd name="textAreaRight" fmla="*/ 6915600 w 6915240"/>
                <a:gd name="textAreaTop" fmla="*/ 0 h 1965960"/>
                <a:gd name="textAreaBottom" fmla="*/ 1966320 h 1965960"/>
              </a:gdLst>
              <a:ahLst/>
              <a:cxnLst/>
              <a:rect l="textAreaLeft" t="textAreaTop" r="textAreaRight" b="textAreaBottom"/>
              <a:pathLst>
                <a:path w="2670006" h="759115">
                  <a:moveTo>
                    <a:pt x="16793" y="0"/>
                  </a:moveTo>
                  <a:lnTo>
                    <a:pt x="2653213" y="0"/>
                  </a:lnTo>
                  <a:cubicBezTo>
                    <a:pt x="2657667" y="0"/>
                    <a:pt x="2661938" y="1769"/>
                    <a:pt x="2665088" y="4918"/>
                  </a:cubicBezTo>
                  <a:cubicBezTo>
                    <a:pt x="2668237" y="8068"/>
                    <a:pt x="2670006" y="12339"/>
                    <a:pt x="2670006" y="16793"/>
                  </a:cubicBezTo>
                  <a:lnTo>
                    <a:pt x="2670006" y="742323"/>
                  </a:lnTo>
                  <a:cubicBezTo>
                    <a:pt x="2670006" y="746776"/>
                    <a:pt x="2668237" y="751048"/>
                    <a:pt x="2665088" y="754197"/>
                  </a:cubicBezTo>
                  <a:cubicBezTo>
                    <a:pt x="2661938" y="757346"/>
                    <a:pt x="2657667" y="759115"/>
                    <a:pt x="2653213" y="759115"/>
                  </a:cubicBezTo>
                  <a:lnTo>
                    <a:pt x="16793" y="759115"/>
                  </a:lnTo>
                  <a:cubicBezTo>
                    <a:pt x="12339" y="759115"/>
                    <a:pt x="8068" y="757346"/>
                    <a:pt x="4918" y="754197"/>
                  </a:cubicBezTo>
                  <a:cubicBezTo>
                    <a:pt x="1769" y="751048"/>
                    <a:pt x="0" y="746776"/>
                    <a:pt x="0" y="742323"/>
                  </a:cubicBezTo>
                  <a:lnTo>
                    <a:pt x="0" y="16793"/>
                  </a:lnTo>
                  <a:cubicBezTo>
                    <a:pt x="0" y="12339"/>
                    <a:pt x="1769" y="8068"/>
                    <a:pt x="4918" y="4918"/>
                  </a:cubicBezTo>
                  <a:cubicBezTo>
                    <a:pt x="8068" y="1769"/>
                    <a:pt x="12339" y="0"/>
                    <a:pt x="16793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" name="TextBox 6"/>
            <p:cNvSpPr/>
            <p:nvPr/>
          </p:nvSpPr>
          <p:spPr>
            <a:xfrm>
              <a:off x="1628640" y="2599560"/>
              <a:ext cx="6915240" cy="206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89" name="Group 7"/>
          <p:cNvGrpSpPr/>
          <p:nvPr/>
        </p:nvGrpSpPr>
        <p:grpSpPr>
          <a:xfrm>
            <a:off x="1628640" y="4667760"/>
            <a:ext cx="6915240" cy="2064600"/>
            <a:chOff x="1628640" y="4667760"/>
            <a:chExt cx="6915240" cy="2064600"/>
          </a:xfrm>
        </p:grpSpPr>
        <p:sp>
          <p:nvSpPr>
            <p:cNvPr id="90" name="Freeform 8"/>
            <p:cNvSpPr/>
            <p:nvPr/>
          </p:nvSpPr>
          <p:spPr>
            <a:xfrm>
              <a:off x="1628640" y="4766400"/>
              <a:ext cx="6915240" cy="1965960"/>
            </a:xfrm>
            <a:custGeom>
              <a:avLst/>
              <a:gdLst>
                <a:gd name="textAreaLeft" fmla="*/ 0 w 6915240"/>
                <a:gd name="textAreaRight" fmla="*/ 6915600 w 6915240"/>
                <a:gd name="textAreaTop" fmla="*/ 0 h 1965960"/>
                <a:gd name="textAreaBottom" fmla="*/ 1966320 h 1965960"/>
              </a:gdLst>
              <a:ahLst/>
              <a:cxnLst/>
              <a:rect l="textAreaLeft" t="textAreaTop" r="textAreaRight" b="textAreaBottom"/>
              <a:pathLst>
                <a:path w="2670006" h="759115">
                  <a:moveTo>
                    <a:pt x="16793" y="0"/>
                  </a:moveTo>
                  <a:lnTo>
                    <a:pt x="2653213" y="0"/>
                  </a:lnTo>
                  <a:cubicBezTo>
                    <a:pt x="2657667" y="0"/>
                    <a:pt x="2661938" y="1769"/>
                    <a:pt x="2665088" y="4918"/>
                  </a:cubicBezTo>
                  <a:cubicBezTo>
                    <a:pt x="2668237" y="8068"/>
                    <a:pt x="2670006" y="12339"/>
                    <a:pt x="2670006" y="16793"/>
                  </a:cubicBezTo>
                  <a:lnTo>
                    <a:pt x="2670006" y="742323"/>
                  </a:lnTo>
                  <a:cubicBezTo>
                    <a:pt x="2670006" y="746776"/>
                    <a:pt x="2668237" y="751048"/>
                    <a:pt x="2665088" y="754197"/>
                  </a:cubicBezTo>
                  <a:cubicBezTo>
                    <a:pt x="2661938" y="757346"/>
                    <a:pt x="2657667" y="759115"/>
                    <a:pt x="2653213" y="759115"/>
                  </a:cubicBezTo>
                  <a:lnTo>
                    <a:pt x="16793" y="759115"/>
                  </a:lnTo>
                  <a:cubicBezTo>
                    <a:pt x="12339" y="759115"/>
                    <a:pt x="8068" y="757346"/>
                    <a:pt x="4918" y="754197"/>
                  </a:cubicBezTo>
                  <a:cubicBezTo>
                    <a:pt x="1769" y="751048"/>
                    <a:pt x="0" y="746776"/>
                    <a:pt x="0" y="742323"/>
                  </a:cubicBezTo>
                  <a:lnTo>
                    <a:pt x="0" y="16793"/>
                  </a:lnTo>
                  <a:cubicBezTo>
                    <a:pt x="0" y="12339"/>
                    <a:pt x="1769" y="8068"/>
                    <a:pt x="4918" y="4918"/>
                  </a:cubicBezTo>
                  <a:cubicBezTo>
                    <a:pt x="8068" y="1769"/>
                    <a:pt x="12339" y="0"/>
                    <a:pt x="16793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1" name="TextBox 9"/>
            <p:cNvSpPr/>
            <p:nvPr/>
          </p:nvSpPr>
          <p:spPr>
            <a:xfrm>
              <a:off x="1628640" y="4667760"/>
              <a:ext cx="6915240" cy="206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2" name="Group 10"/>
          <p:cNvGrpSpPr/>
          <p:nvPr/>
        </p:nvGrpSpPr>
        <p:grpSpPr>
          <a:xfrm>
            <a:off x="1628640" y="6737760"/>
            <a:ext cx="6915240" cy="2064600"/>
            <a:chOff x="1628640" y="6737760"/>
            <a:chExt cx="6915240" cy="2064600"/>
          </a:xfrm>
        </p:grpSpPr>
        <p:sp>
          <p:nvSpPr>
            <p:cNvPr id="93" name="Freeform 11"/>
            <p:cNvSpPr/>
            <p:nvPr/>
          </p:nvSpPr>
          <p:spPr>
            <a:xfrm>
              <a:off x="1628640" y="6836400"/>
              <a:ext cx="6915240" cy="1965960"/>
            </a:xfrm>
            <a:custGeom>
              <a:avLst/>
              <a:gdLst>
                <a:gd name="textAreaLeft" fmla="*/ 0 w 6915240"/>
                <a:gd name="textAreaRight" fmla="*/ 6915600 w 6915240"/>
                <a:gd name="textAreaTop" fmla="*/ 0 h 1965960"/>
                <a:gd name="textAreaBottom" fmla="*/ 1966320 h 1965960"/>
              </a:gdLst>
              <a:ahLst/>
              <a:cxnLst/>
              <a:rect l="textAreaLeft" t="textAreaTop" r="textAreaRight" b="textAreaBottom"/>
              <a:pathLst>
                <a:path w="2670006" h="759115">
                  <a:moveTo>
                    <a:pt x="16793" y="0"/>
                  </a:moveTo>
                  <a:lnTo>
                    <a:pt x="2653213" y="0"/>
                  </a:lnTo>
                  <a:cubicBezTo>
                    <a:pt x="2657667" y="0"/>
                    <a:pt x="2661938" y="1769"/>
                    <a:pt x="2665088" y="4918"/>
                  </a:cubicBezTo>
                  <a:cubicBezTo>
                    <a:pt x="2668237" y="8068"/>
                    <a:pt x="2670006" y="12339"/>
                    <a:pt x="2670006" y="16793"/>
                  </a:cubicBezTo>
                  <a:lnTo>
                    <a:pt x="2670006" y="742323"/>
                  </a:lnTo>
                  <a:cubicBezTo>
                    <a:pt x="2670006" y="746776"/>
                    <a:pt x="2668237" y="751048"/>
                    <a:pt x="2665088" y="754197"/>
                  </a:cubicBezTo>
                  <a:cubicBezTo>
                    <a:pt x="2661938" y="757346"/>
                    <a:pt x="2657667" y="759115"/>
                    <a:pt x="2653213" y="759115"/>
                  </a:cubicBezTo>
                  <a:lnTo>
                    <a:pt x="16793" y="759115"/>
                  </a:lnTo>
                  <a:cubicBezTo>
                    <a:pt x="12339" y="759115"/>
                    <a:pt x="8068" y="757346"/>
                    <a:pt x="4918" y="754197"/>
                  </a:cubicBezTo>
                  <a:cubicBezTo>
                    <a:pt x="1769" y="751048"/>
                    <a:pt x="0" y="746776"/>
                    <a:pt x="0" y="742323"/>
                  </a:cubicBezTo>
                  <a:lnTo>
                    <a:pt x="0" y="16793"/>
                  </a:lnTo>
                  <a:cubicBezTo>
                    <a:pt x="0" y="12339"/>
                    <a:pt x="1769" y="8068"/>
                    <a:pt x="4918" y="4918"/>
                  </a:cubicBezTo>
                  <a:cubicBezTo>
                    <a:pt x="8068" y="1769"/>
                    <a:pt x="12339" y="0"/>
                    <a:pt x="16793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" name="TextBox 12"/>
            <p:cNvSpPr/>
            <p:nvPr/>
          </p:nvSpPr>
          <p:spPr>
            <a:xfrm>
              <a:off x="1628640" y="6737760"/>
              <a:ext cx="6915240" cy="206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659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5" name="TextBox 13"/>
          <p:cNvSpPr/>
          <p:nvPr/>
        </p:nvSpPr>
        <p:spPr>
          <a:xfrm>
            <a:off x="2156400" y="3218040"/>
            <a:ext cx="144396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163"/>
              </a:lnSpc>
              <a:tabLst>
                <a:tab pos="0" algn="l"/>
              </a:tabLst>
            </a:pPr>
            <a:r>
              <a:rPr lang="en-US" sz="5660" b="0" strike="noStrike" spc="-239">
                <a:solidFill>
                  <a:srgbClr val="FFFFFF"/>
                </a:solidFill>
                <a:latin typeface="Be Vietnam Ultra-Bold"/>
              </a:rPr>
              <a:t>01.</a:t>
            </a:r>
            <a:endParaRPr lang="en-US" sz="56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14"/>
          <p:cNvSpPr/>
          <p:nvPr/>
        </p:nvSpPr>
        <p:spPr>
          <a:xfrm>
            <a:off x="3965400" y="3167640"/>
            <a:ext cx="4068720" cy="102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045"/>
              </a:lnSpc>
              <a:tabLst>
                <a:tab pos="0" algn="l"/>
              </a:tabLst>
            </a:pPr>
            <a:r>
              <a:rPr lang="en-US" sz="3110" b="0" strike="noStrike" spc="-1">
                <a:solidFill>
                  <a:srgbClr val="FFFFFF"/>
                </a:solidFill>
                <a:latin typeface="Quicksand Medium"/>
              </a:rPr>
              <a:t>Text Messages, Voice Calls &amp; Video Calls</a:t>
            </a:r>
            <a:endParaRPr lang="en-US" sz="31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15"/>
          <p:cNvSpPr/>
          <p:nvPr/>
        </p:nvSpPr>
        <p:spPr>
          <a:xfrm>
            <a:off x="2156400" y="5287320"/>
            <a:ext cx="144396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163"/>
              </a:lnSpc>
              <a:tabLst>
                <a:tab pos="0" algn="l"/>
              </a:tabLst>
            </a:pPr>
            <a:r>
              <a:rPr lang="en-US" sz="5660" b="0" strike="noStrike" spc="-239">
                <a:solidFill>
                  <a:srgbClr val="FFFFFF"/>
                </a:solidFill>
                <a:latin typeface="Be Vietnam Ultra-Bold"/>
              </a:rPr>
              <a:t>02.</a:t>
            </a:r>
            <a:endParaRPr lang="en-US" sz="56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16"/>
          <p:cNvSpPr/>
          <p:nvPr/>
        </p:nvSpPr>
        <p:spPr>
          <a:xfrm>
            <a:off x="3965400" y="5488200"/>
            <a:ext cx="4227120" cy="5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045"/>
              </a:lnSpc>
              <a:tabLst>
                <a:tab pos="0" algn="l"/>
              </a:tabLst>
            </a:pPr>
            <a:r>
              <a:rPr lang="en-US" sz="3110" b="0" strike="noStrike" spc="-1">
                <a:solidFill>
                  <a:srgbClr val="FFFFFF"/>
                </a:solidFill>
                <a:latin typeface="Quicksand Medium"/>
              </a:rPr>
              <a:t>End-to-end Encryption</a:t>
            </a:r>
            <a:endParaRPr lang="en-US" sz="31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17"/>
          <p:cNvSpPr/>
          <p:nvPr/>
        </p:nvSpPr>
        <p:spPr>
          <a:xfrm>
            <a:off x="2138400" y="7356240"/>
            <a:ext cx="1443960" cy="78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163"/>
              </a:lnSpc>
              <a:tabLst>
                <a:tab pos="0" algn="l"/>
              </a:tabLst>
            </a:pPr>
            <a:r>
              <a:rPr lang="en-US" sz="5660" b="0" strike="noStrike" spc="-239">
                <a:solidFill>
                  <a:srgbClr val="FFFFFF"/>
                </a:solidFill>
                <a:latin typeface="Be Vietnam Ultra-Bold"/>
              </a:rPr>
              <a:t>03.</a:t>
            </a:r>
            <a:endParaRPr lang="en-US" sz="56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8"/>
          <p:cNvSpPr/>
          <p:nvPr/>
        </p:nvSpPr>
        <p:spPr>
          <a:xfrm>
            <a:off x="3965400" y="7213320"/>
            <a:ext cx="4068720" cy="102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045"/>
              </a:lnSpc>
              <a:tabLst>
                <a:tab pos="0" algn="l"/>
              </a:tabLst>
            </a:pPr>
            <a:r>
              <a:rPr lang="en-US" sz="3110" b="0" strike="noStrike" spc="-1">
                <a:solidFill>
                  <a:srgbClr val="FFFFFF"/>
                </a:solidFill>
                <a:latin typeface="Quicksand Medium"/>
              </a:rPr>
              <a:t>Lightweight app &amp; minimal design</a:t>
            </a:r>
            <a:endParaRPr lang="en-US" sz="311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2"/>
          <p:cNvSpPr/>
          <p:nvPr/>
        </p:nvSpPr>
        <p:spPr>
          <a:xfrm>
            <a:off x="1621800" y="2732760"/>
            <a:ext cx="15044040" cy="6525360"/>
          </a:xfrm>
          <a:custGeom>
            <a:avLst/>
            <a:gdLst>
              <a:gd name="textAreaLeft" fmla="*/ 0 w 15044040"/>
              <a:gd name="textAreaRight" fmla="*/ 15044400 w 15044040"/>
              <a:gd name="textAreaTop" fmla="*/ 0 h 6525360"/>
              <a:gd name="textAreaBottom" fmla="*/ 6525720 h 6525360"/>
            </a:gdLst>
            <a:ahLst/>
            <a:cxnLst/>
            <a:rect l="textAreaLeft" t="textAreaTop" r="textAreaRight" b="textAreaBottom"/>
            <a:pathLst>
              <a:path w="15044516" h="6525559">
                <a:moveTo>
                  <a:pt x="0" y="0"/>
                </a:moveTo>
                <a:lnTo>
                  <a:pt x="15044516" y="0"/>
                </a:lnTo>
                <a:lnTo>
                  <a:pt x="15044516" y="6525559"/>
                </a:lnTo>
                <a:lnTo>
                  <a:pt x="0" y="65255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3"/>
          <p:cNvSpPr/>
          <p:nvPr/>
        </p:nvSpPr>
        <p:spPr>
          <a:xfrm>
            <a:off x="2474640" y="995400"/>
            <a:ext cx="13338720" cy="101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7999"/>
              </a:lnSpc>
              <a:tabLst>
                <a:tab pos="0" algn="l"/>
              </a:tabLst>
            </a:pPr>
            <a:r>
              <a:rPr lang="en-US" sz="8000" b="0" strike="noStrike" spc="-338">
                <a:solidFill>
                  <a:srgbClr val="3139A8"/>
                </a:solidFill>
                <a:latin typeface="Be Vietnam Ultra-Bold"/>
              </a:rPr>
              <a:t>CONCEPT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2"/>
          <p:cNvSpPr/>
          <p:nvPr/>
        </p:nvSpPr>
        <p:spPr>
          <a:xfrm>
            <a:off x="1028880" y="3078720"/>
            <a:ext cx="16230240" cy="5639760"/>
          </a:xfrm>
          <a:custGeom>
            <a:avLst/>
            <a:gdLst>
              <a:gd name="textAreaLeft" fmla="*/ 0 w 16230240"/>
              <a:gd name="textAreaRight" fmla="*/ 16230600 w 16230240"/>
              <a:gd name="textAreaTop" fmla="*/ 0 h 5639760"/>
              <a:gd name="textAreaBottom" fmla="*/ 5640120 h 5639760"/>
            </a:gdLst>
            <a:ahLst/>
            <a:cxnLst/>
            <a:rect l="textAreaLeft" t="textAreaTop" r="textAreaRight" b="textAreaBottom"/>
            <a:pathLst>
              <a:path w="16230600" h="5640134">
                <a:moveTo>
                  <a:pt x="0" y="0"/>
                </a:moveTo>
                <a:lnTo>
                  <a:pt x="16230600" y="0"/>
                </a:lnTo>
                <a:lnTo>
                  <a:pt x="16230600" y="5640134"/>
                </a:lnTo>
                <a:lnTo>
                  <a:pt x="0" y="56401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3"/>
          <p:cNvSpPr/>
          <p:nvPr/>
        </p:nvSpPr>
        <p:spPr>
          <a:xfrm>
            <a:off x="479700" y="1416760"/>
            <a:ext cx="17328600" cy="9746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7631"/>
              </a:lnSpc>
              <a:tabLst>
                <a:tab pos="0" algn="l"/>
              </a:tabLst>
            </a:pPr>
            <a:r>
              <a:rPr lang="en-US" sz="7000" b="1" strike="noStrike" spc="-296" dirty="0">
                <a:solidFill>
                  <a:srgbClr val="3139A8"/>
                </a:solidFill>
                <a:latin typeface="Be Vietnam Ultra-Bold"/>
              </a:rPr>
              <a:t>SELECTED FUNCTIONAL REQUIREMENTS</a:t>
            </a:r>
            <a:endParaRPr lang="en-US" sz="7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"/>
          <p:cNvGrpSpPr/>
          <p:nvPr/>
        </p:nvGrpSpPr>
        <p:grpSpPr>
          <a:xfrm>
            <a:off x="2034360" y="1418040"/>
            <a:ext cx="14218560" cy="8155440"/>
            <a:chOff x="2034360" y="1418040"/>
            <a:chExt cx="14218560" cy="8155440"/>
          </a:xfrm>
        </p:grpSpPr>
        <p:sp>
          <p:nvSpPr>
            <p:cNvPr id="106" name="Freeform 3"/>
            <p:cNvSpPr/>
            <p:nvPr/>
          </p:nvSpPr>
          <p:spPr>
            <a:xfrm>
              <a:off x="3398760" y="1456560"/>
              <a:ext cx="11492280" cy="7707600"/>
            </a:xfrm>
            <a:custGeom>
              <a:avLst/>
              <a:gdLst>
                <a:gd name="textAreaLeft" fmla="*/ 0 w 11492280"/>
                <a:gd name="textAreaRight" fmla="*/ 11492640 w 11492280"/>
                <a:gd name="textAreaTop" fmla="*/ 0 h 7707600"/>
                <a:gd name="textAreaBottom" fmla="*/ 7707960 h 7707600"/>
              </a:gdLst>
              <a:ahLst/>
              <a:cxnLst/>
              <a:rect l="textAreaLeft" t="textAreaTop" r="textAreaRight" b="textAreaBottom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" name="Freeform 4"/>
            <p:cNvSpPr/>
            <p:nvPr/>
          </p:nvSpPr>
          <p:spPr>
            <a:xfrm>
              <a:off x="2034360" y="1418040"/>
              <a:ext cx="14218560" cy="8092080"/>
            </a:xfrm>
            <a:custGeom>
              <a:avLst/>
              <a:gdLst>
                <a:gd name="textAreaLeft" fmla="*/ 0 w 14218560"/>
                <a:gd name="textAreaRight" fmla="*/ 14218920 w 14218560"/>
                <a:gd name="textAreaTop" fmla="*/ 0 h 8092080"/>
                <a:gd name="textAreaBottom" fmla="*/ 8092440 h 8092080"/>
              </a:gdLst>
              <a:ahLst/>
              <a:cxnLst/>
              <a:rect l="textAreaLeft" t="textAreaTop" r="textAreaRight" b="textAreaBottom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" name="Freeform 5"/>
            <p:cNvSpPr/>
            <p:nvPr/>
          </p:nvSpPr>
          <p:spPr>
            <a:xfrm>
              <a:off x="8199360" y="9166680"/>
              <a:ext cx="1886400" cy="171720"/>
            </a:xfrm>
            <a:custGeom>
              <a:avLst/>
              <a:gdLst>
                <a:gd name="textAreaLeft" fmla="*/ 0 w 1886400"/>
                <a:gd name="textAreaRight" fmla="*/ 1886760 w 1886400"/>
                <a:gd name="textAreaTop" fmla="*/ 0 h 171720"/>
                <a:gd name="textAreaBottom" fmla="*/ 172080 h 171720"/>
              </a:gdLst>
              <a:ahLst/>
              <a:cxnLst/>
              <a:rect l="textAreaLeft" t="textAreaTop" r="textAreaRight" b="textAreaBottom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" name="Freeform 6"/>
            <p:cNvSpPr/>
            <p:nvPr/>
          </p:nvSpPr>
          <p:spPr>
            <a:xfrm>
              <a:off x="2326320" y="9510480"/>
              <a:ext cx="13635000" cy="63000"/>
            </a:xfrm>
            <a:custGeom>
              <a:avLst/>
              <a:gdLst>
                <a:gd name="textAreaLeft" fmla="*/ 0 w 13635000"/>
                <a:gd name="textAreaRight" fmla="*/ 13635360 w 13635000"/>
                <a:gd name="textAreaTop" fmla="*/ 0 h 63000"/>
                <a:gd name="textAreaBottom" fmla="*/ 63360 h 63000"/>
              </a:gdLst>
              <a:ahLst/>
              <a:cxnLst/>
              <a:rect l="textAreaLeft" t="textAreaTop" r="textAreaRight" b="textAreaBottom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8360" rIns="90000" bIns="1836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" name="Freeform 7"/>
            <p:cNvSpPr/>
            <p:nvPr/>
          </p:nvSpPr>
          <p:spPr>
            <a:xfrm>
              <a:off x="3749400" y="1911240"/>
              <a:ext cx="10786680" cy="6750360"/>
            </a:xfrm>
            <a:custGeom>
              <a:avLst/>
              <a:gdLst>
                <a:gd name="textAreaLeft" fmla="*/ 0 w 10786680"/>
                <a:gd name="textAreaRight" fmla="*/ 10787040 w 10786680"/>
                <a:gd name="textAreaTop" fmla="*/ 0 h 6750360"/>
                <a:gd name="textAreaBottom" fmla="*/ 6750720 h 6750360"/>
              </a:gdLst>
              <a:ahLst/>
              <a:cxnLst/>
              <a:rect l="textAreaLeft" t="textAreaTop" r="textAreaRight" b="textAreaBottom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1" name="TextBox 8"/>
          <p:cNvSpPr/>
          <p:nvPr/>
        </p:nvSpPr>
        <p:spPr>
          <a:xfrm>
            <a:off x="3557160" y="285840"/>
            <a:ext cx="11173320" cy="72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5700"/>
              </a:lnSpc>
            </a:pPr>
            <a:r>
              <a:rPr lang="en-US" sz="5000" b="0" strike="noStrike" spc="-211">
                <a:solidFill>
                  <a:srgbClr val="090147"/>
                </a:solidFill>
                <a:latin typeface="Be Vietnam Ultra-Bold"/>
              </a:rPr>
              <a:t>DEPLOYMENT &amp; INSTRUCTIONS</a:t>
            </a:r>
            <a:endParaRPr lang="en-US" sz="5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2"/>
          <p:cNvGrpSpPr/>
          <p:nvPr/>
        </p:nvGrpSpPr>
        <p:grpSpPr>
          <a:xfrm>
            <a:off x="901080" y="415440"/>
            <a:ext cx="16485480" cy="9455760"/>
            <a:chOff x="901080" y="415440"/>
            <a:chExt cx="16485480" cy="9455760"/>
          </a:xfrm>
        </p:grpSpPr>
        <p:sp>
          <p:nvSpPr>
            <p:cNvPr id="113" name="Freeform 3"/>
            <p:cNvSpPr/>
            <p:nvPr/>
          </p:nvSpPr>
          <p:spPr>
            <a:xfrm>
              <a:off x="2482920" y="460080"/>
              <a:ext cx="13324680" cy="8936280"/>
            </a:xfrm>
            <a:custGeom>
              <a:avLst/>
              <a:gdLst>
                <a:gd name="textAreaLeft" fmla="*/ 0 w 13324680"/>
                <a:gd name="textAreaRight" fmla="*/ 13325040 w 13324680"/>
                <a:gd name="textAreaTop" fmla="*/ 0 h 8936280"/>
                <a:gd name="textAreaBottom" fmla="*/ 8936640 h 8936280"/>
              </a:gdLst>
              <a:ahLst/>
              <a:cxnLst/>
              <a:rect l="textAreaLeft" t="textAreaTop" r="textAreaRight" b="textAreaBottom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" name="Freeform 4"/>
            <p:cNvSpPr/>
            <p:nvPr/>
          </p:nvSpPr>
          <p:spPr>
            <a:xfrm>
              <a:off x="901080" y="415440"/>
              <a:ext cx="16485480" cy="9382320"/>
            </a:xfrm>
            <a:custGeom>
              <a:avLst/>
              <a:gdLst>
                <a:gd name="textAreaLeft" fmla="*/ 0 w 16485480"/>
                <a:gd name="textAreaRight" fmla="*/ 16485840 w 16485480"/>
                <a:gd name="textAreaTop" fmla="*/ 0 h 9382320"/>
                <a:gd name="textAreaBottom" fmla="*/ 9382680 h 9382320"/>
              </a:gdLst>
              <a:ahLst/>
              <a:cxnLst/>
              <a:rect l="textAreaLeft" t="textAreaTop" r="textAreaRight" b="textAreaBottom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" name="Freeform 5"/>
            <p:cNvSpPr/>
            <p:nvPr/>
          </p:nvSpPr>
          <p:spPr>
            <a:xfrm>
              <a:off x="8048880" y="9399240"/>
              <a:ext cx="2187360" cy="199080"/>
            </a:xfrm>
            <a:custGeom>
              <a:avLst/>
              <a:gdLst>
                <a:gd name="textAreaLeft" fmla="*/ 0 w 2187360"/>
                <a:gd name="textAreaRight" fmla="*/ 2187720 w 2187360"/>
                <a:gd name="textAreaTop" fmla="*/ 0 h 199080"/>
                <a:gd name="textAreaBottom" fmla="*/ 199440 h 199080"/>
              </a:gdLst>
              <a:ahLst/>
              <a:cxnLst/>
              <a:rect l="textAreaLeft" t="textAreaTop" r="textAreaRight" b="textAreaBottom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" name="Freeform 6"/>
            <p:cNvSpPr/>
            <p:nvPr/>
          </p:nvSpPr>
          <p:spPr>
            <a:xfrm>
              <a:off x="1239480" y="9798120"/>
              <a:ext cx="15808680" cy="73080"/>
            </a:xfrm>
            <a:custGeom>
              <a:avLst/>
              <a:gdLst>
                <a:gd name="textAreaLeft" fmla="*/ 0 w 15808680"/>
                <a:gd name="textAreaRight" fmla="*/ 15809040 w 15808680"/>
                <a:gd name="textAreaTop" fmla="*/ 0 h 73080"/>
                <a:gd name="textAreaBottom" fmla="*/ 73440 h 73080"/>
              </a:gdLst>
              <a:ahLst/>
              <a:cxnLst/>
              <a:rect l="textAreaLeft" t="textAreaTop" r="textAreaRight" b="textAreaBottom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8440" rIns="90000" bIns="2844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" name="Freeform 7"/>
            <p:cNvSpPr/>
            <p:nvPr/>
          </p:nvSpPr>
          <p:spPr>
            <a:xfrm>
              <a:off x="2889360" y="987480"/>
              <a:ext cx="12506400" cy="7826760"/>
            </a:xfrm>
            <a:custGeom>
              <a:avLst/>
              <a:gdLst>
                <a:gd name="textAreaLeft" fmla="*/ 0 w 12506400"/>
                <a:gd name="textAreaRight" fmla="*/ 12506760 w 12506400"/>
                <a:gd name="textAreaTop" fmla="*/ 0 h 7826760"/>
                <a:gd name="textAreaBottom" fmla="*/ 7827120 h 7826760"/>
              </a:gdLst>
              <a:ahLst/>
              <a:cxnLst/>
              <a:rect l="textAreaLeft" t="textAreaTop" r="textAreaRight" b="textAreaBottom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2"/>
          <p:cNvGrpSpPr/>
          <p:nvPr/>
        </p:nvGrpSpPr>
        <p:grpSpPr>
          <a:xfrm>
            <a:off x="901080" y="415440"/>
            <a:ext cx="16485480" cy="9455760"/>
            <a:chOff x="901080" y="415440"/>
            <a:chExt cx="16485480" cy="9455760"/>
          </a:xfrm>
        </p:grpSpPr>
        <p:sp>
          <p:nvSpPr>
            <p:cNvPr id="119" name="Freeform 3"/>
            <p:cNvSpPr/>
            <p:nvPr/>
          </p:nvSpPr>
          <p:spPr>
            <a:xfrm>
              <a:off x="2482920" y="460080"/>
              <a:ext cx="13324680" cy="8936280"/>
            </a:xfrm>
            <a:custGeom>
              <a:avLst/>
              <a:gdLst>
                <a:gd name="textAreaLeft" fmla="*/ 0 w 13324680"/>
                <a:gd name="textAreaRight" fmla="*/ 13325040 w 13324680"/>
                <a:gd name="textAreaTop" fmla="*/ 0 h 8936280"/>
                <a:gd name="textAreaBottom" fmla="*/ 8936640 h 8936280"/>
              </a:gdLst>
              <a:ahLst/>
              <a:cxnLst/>
              <a:rect l="textAreaLeft" t="textAreaTop" r="textAreaRight" b="textAreaBottom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Freeform 4"/>
            <p:cNvSpPr/>
            <p:nvPr/>
          </p:nvSpPr>
          <p:spPr>
            <a:xfrm>
              <a:off x="901080" y="415440"/>
              <a:ext cx="16485480" cy="9382320"/>
            </a:xfrm>
            <a:custGeom>
              <a:avLst/>
              <a:gdLst>
                <a:gd name="textAreaLeft" fmla="*/ 0 w 16485480"/>
                <a:gd name="textAreaRight" fmla="*/ 16485840 w 16485480"/>
                <a:gd name="textAreaTop" fmla="*/ 0 h 9382320"/>
                <a:gd name="textAreaBottom" fmla="*/ 9382680 h 9382320"/>
              </a:gdLst>
              <a:ahLst/>
              <a:cxnLst/>
              <a:rect l="textAreaLeft" t="textAreaTop" r="textAreaRight" b="textAreaBottom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Freeform 5"/>
            <p:cNvSpPr/>
            <p:nvPr/>
          </p:nvSpPr>
          <p:spPr>
            <a:xfrm>
              <a:off x="8048880" y="9399240"/>
              <a:ext cx="2187360" cy="199080"/>
            </a:xfrm>
            <a:custGeom>
              <a:avLst/>
              <a:gdLst>
                <a:gd name="textAreaLeft" fmla="*/ 0 w 2187360"/>
                <a:gd name="textAreaRight" fmla="*/ 2187720 w 2187360"/>
                <a:gd name="textAreaTop" fmla="*/ 0 h 199080"/>
                <a:gd name="textAreaBottom" fmla="*/ 199440 h 199080"/>
              </a:gdLst>
              <a:ahLst/>
              <a:cxnLst/>
              <a:rect l="textAreaLeft" t="textAreaTop" r="textAreaRight" b="textAreaBottom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Freeform 6"/>
            <p:cNvSpPr/>
            <p:nvPr/>
          </p:nvSpPr>
          <p:spPr>
            <a:xfrm>
              <a:off x="1239480" y="9798120"/>
              <a:ext cx="15808680" cy="73080"/>
            </a:xfrm>
            <a:custGeom>
              <a:avLst/>
              <a:gdLst>
                <a:gd name="textAreaLeft" fmla="*/ 0 w 15808680"/>
                <a:gd name="textAreaRight" fmla="*/ 15809040 w 15808680"/>
                <a:gd name="textAreaTop" fmla="*/ 0 h 73080"/>
                <a:gd name="textAreaBottom" fmla="*/ 73440 h 73080"/>
              </a:gdLst>
              <a:ahLst/>
              <a:cxnLst/>
              <a:rect l="textAreaLeft" t="textAreaTop" r="textAreaRight" b="textAreaBottom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28440" rIns="90000" bIns="2844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" name="Freeform 7"/>
            <p:cNvSpPr/>
            <p:nvPr/>
          </p:nvSpPr>
          <p:spPr>
            <a:xfrm>
              <a:off x="2889360" y="987480"/>
              <a:ext cx="12506400" cy="7826760"/>
            </a:xfrm>
            <a:custGeom>
              <a:avLst/>
              <a:gdLst>
                <a:gd name="textAreaLeft" fmla="*/ 0 w 12506400"/>
                <a:gd name="textAreaRight" fmla="*/ 12506760 w 12506400"/>
                <a:gd name="textAreaTop" fmla="*/ 0 h 7826760"/>
                <a:gd name="textAreaBottom" fmla="*/ 7827120 h 7826760"/>
              </a:gdLst>
              <a:ahLst/>
              <a:cxnLst/>
              <a:rect l="textAreaLeft" t="textAreaTop" r="textAreaRight" b="textAreaBottom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2"/>
          <p:cNvGrpSpPr/>
          <p:nvPr/>
        </p:nvGrpSpPr>
        <p:grpSpPr>
          <a:xfrm>
            <a:off x="1028880" y="471240"/>
            <a:ext cx="4722120" cy="9341640"/>
            <a:chOff x="1028880" y="471240"/>
            <a:chExt cx="4722120" cy="9341640"/>
          </a:xfrm>
        </p:grpSpPr>
        <p:sp>
          <p:nvSpPr>
            <p:cNvPr id="125" name="Freeform 3"/>
            <p:cNvSpPr/>
            <p:nvPr/>
          </p:nvSpPr>
          <p:spPr>
            <a:xfrm>
              <a:off x="1125000" y="517320"/>
              <a:ext cx="4529880" cy="9249840"/>
            </a:xfrm>
            <a:custGeom>
              <a:avLst/>
              <a:gdLst>
                <a:gd name="textAreaLeft" fmla="*/ 0 w 4529880"/>
                <a:gd name="textAreaRight" fmla="*/ 4530240 w 4529880"/>
                <a:gd name="textAreaTop" fmla="*/ 0 h 9249840"/>
                <a:gd name="textAreaBottom" fmla="*/ 9250200 h 9249840"/>
              </a:gdLst>
              <a:ahLst/>
              <a:cxnLst/>
              <a:rect l="textAreaLeft" t="textAreaTop" r="textAreaRight" b="textAreaBottom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" name="Freeform 4"/>
            <p:cNvSpPr/>
            <p:nvPr/>
          </p:nvSpPr>
          <p:spPr>
            <a:xfrm>
              <a:off x="1362960" y="753120"/>
              <a:ext cx="4058280" cy="8789760"/>
            </a:xfrm>
            <a:custGeom>
              <a:avLst/>
              <a:gdLst>
                <a:gd name="textAreaLeft" fmla="*/ 0 w 4058280"/>
                <a:gd name="textAreaRight" fmla="*/ 4058640 w 4058280"/>
                <a:gd name="textAreaTop" fmla="*/ 0 h 8789760"/>
                <a:gd name="textAreaBottom" fmla="*/ 8790120 h 8789760"/>
              </a:gdLst>
              <a:ahLst/>
              <a:cxnLst/>
              <a:rect l="textAreaLeft" t="textAreaTop" r="textAreaRight" b="textAreaBottom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Freeform 5"/>
            <p:cNvSpPr/>
            <p:nvPr/>
          </p:nvSpPr>
          <p:spPr>
            <a:xfrm>
              <a:off x="3049920" y="828360"/>
              <a:ext cx="626760" cy="7740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77400"/>
                <a:gd name="textAreaBottom" fmla="*/ 77760 h 77400"/>
              </a:gdLst>
              <a:ahLst/>
              <a:cxnLst/>
              <a:rect l="textAreaLeft" t="textAreaTop" r="textAreaRight" b="textAreaBottom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2760" rIns="90000" bIns="3276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Freeform 6"/>
            <p:cNvSpPr/>
            <p:nvPr/>
          </p:nvSpPr>
          <p:spPr>
            <a:xfrm>
              <a:off x="3873600" y="810000"/>
              <a:ext cx="119880" cy="11412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" name="Freeform 7"/>
            <p:cNvSpPr/>
            <p:nvPr/>
          </p:nvSpPr>
          <p:spPr>
            <a:xfrm>
              <a:off x="1028880" y="1707480"/>
              <a:ext cx="50040" cy="3841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384120"/>
                <a:gd name="textAreaBottom" fmla="*/ 384480 h 384120"/>
              </a:gdLst>
              <a:ahLst/>
              <a:cxnLst/>
              <a:rect l="textAreaLeft" t="textAreaTop" r="textAreaRight" b="textAreaBottom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" name="Freeform 8"/>
            <p:cNvSpPr/>
            <p:nvPr/>
          </p:nvSpPr>
          <p:spPr>
            <a:xfrm>
              <a:off x="1028880" y="2378160"/>
              <a:ext cx="50040" cy="6933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3360"/>
                <a:gd name="textAreaBottom" fmla="*/ 693720 h 693360"/>
              </a:gdLst>
              <a:ahLst/>
              <a:cxnLst/>
              <a:rect l="textAreaLeft" t="textAreaTop" r="textAreaRight" b="textAreaBottom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Freeform 9"/>
            <p:cNvSpPr/>
            <p:nvPr/>
          </p:nvSpPr>
          <p:spPr>
            <a:xfrm>
              <a:off x="1028880" y="3223080"/>
              <a:ext cx="50040" cy="6955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5520"/>
                <a:gd name="textAreaBottom" fmla="*/ 695880 h 695520"/>
              </a:gdLst>
              <a:ahLst/>
              <a:cxnLst/>
              <a:rect l="textAreaLeft" t="textAreaTop" r="textAreaRight" b="textAreaBottom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" name="Freeform 10"/>
            <p:cNvSpPr/>
            <p:nvPr/>
          </p:nvSpPr>
          <p:spPr>
            <a:xfrm>
              <a:off x="5700960" y="2607120"/>
              <a:ext cx="50040" cy="11145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114560"/>
                <a:gd name="textAreaBottom" fmla="*/ 1114920 h 1114560"/>
              </a:gdLst>
              <a:ahLst/>
              <a:cxnLst/>
              <a:rect l="textAreaLeft" t="textAreaTop" r="textAreaRight" b="textAreaBottom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" name="Freeform 11"/>
            <p:cNvSpPr/>
            <p:nvPr/>
          </p:nvSpPr>
          <p:spPr>
            <a:xfrm>
              <a:off x="1078920" y="471240"/>
              <a:ext cx="4621320" cy="9341640"/>
            </a:xfrm>
            <a:custGeom>
              <a:avLst/>
              <a:gdLst>
                <a:gd name="textAreaLeft" fmla="*/ 0 w 4621320"/>
                <a:gd name="textAreaRight" fmla="*/ 4621680 w 4621320"/>
                <a:gd name="textAreaTop" fmla="*/ 0 h 9341640"/>
                <a:gd name="textAreaBottom" fmla="*/ 9342000 h 9341640"/>
              </a:gdLst>
              <a:ahLst/>
              <a:cxnLst/>
              <a:rect l="textAreaLeft" t="textAreaTop" r="textAreaRight" b="textAreaBottom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34" name="Group 12"/>
          <p:cNvGrpSpPr/>
          <p:nvPr/>
        </p:nvGrpSpPr>
        <p:grpSpPr>
          <a:xfrm>
            <a:off x="6782760" y="471240"/>
            <a:ext cx="4722120" cy="9341640"/>
            <a:chOff x="6782760" y="471240"/>
            <a:chExt cx="4722120" cy="9341640"/>
          </a:xfrm>
        </p:grpSpPr>
        <p:sp>
          <p:nvSpPr>
            <p:cNvPr id="135" name="Freeform 13"/>
            <p:cNvSpPr/>
            <p:nvPr/>
          </p:nvSpPr>
          <p:spPr>
            <a:xfrm>
              <a:off x="6878880" y="517320"/>
              <a:ext cx="4529880" cy="9249840"/>
            </a:xfrm>
            <a:custGeom>
              <a:avLst/>
              <a:gdLst>
                <a:gd name="textAreaLeft" fmla="*/ 0 w 4529880"/>
                <a:gd name="textAreaRight" fmla="*/ 4530240 w 4529880"/>
                <a:gd name="textAreaTop" fmla="*/ 0 h 9249840"/>
                <a:gd name="textAreaBottom" fmla="*/ 9250200 h 9249840"/>
              </a:gdLst>
              <a:ahLst/>
              <a:cxnLst/>
              <a:rect l="textAreaLeft" t="textAreaTop" r="textAreaRight" b="textAreaBottom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" name="Freeform 14"/>
            <p:cNvSpPr/>
            <p:nvPr/>
          </p:nvSpPr>
          <p:spPr>
            <a:xfrm>
              <a:off x="7116840" y="753120"/>
              <a:ext cx="4058280" cy="8789760"/>
            </a:xfrm>
            <a:custGeom>
              <a:avLst/>
              <a:gdLst>
                <a:gd name="textAreaLeft" fmla="*/ 0 w 4058280"/>
                <a:gd name="textAreaRight" fmla="*/ 4058640 w 4058280"/>
                <a:gd name="textAreaTop" fmla="*/ 0 h 8789760"/>
                <a:gd name="textAreaBottom" fmla="*/ 8790120 h 8789760"/>
              </a:gdLst>
              <a:ahLst/>
              <a:cxnLst/>
              <a:rect l="textAreaLeft" t="textAreaTop" r="textAreaRight" b="textAreaBottom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7" name="Freeform 15"/>
            <p:cNvSpPr/>
            <p:nvPr/>
          </p:nvSpPr>
          <p:spPr>
            <a:xfrm>
              <a:off x="8804160" y="828360"/>
              <a:ext cx="626760" cy="7740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77400"/>
                <a:gd name="textAreaBottom" fmla="*/ 77760 h 77400"/>
              </a:gdLst>
              <a:ahLst/>
              <a:cxnLst/>
              <a:rect l="textAreaLeft" t="textAreaTop" r="textAreaRight" b="textAreaBottom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2760" rIns="90000" bIns="3276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Freeform 16"/>
            <p:cNvSpPr/>
            <p:nvPr/>
          </p:nvSpPr>
          <p:spPr>
            <a:xfrm>
              <a:off x="9627480" y="810000"/>
              <a:ext cx="119880" cy="11412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" name="Freeform 17"/>
            <p:cNvSpPr/>
            <p:nvPr/>
          </p:nvSpPr>
          <p:spPr>
            <a:xfrm>
              <a:off x="6782760" y="1707480"/>
              <a:ext cx="50040" cy="3841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384120"/>
                <a:gd name="textAreaBottom" fmla="*/ 384480 h 384120"/>
              </a:gdLst>
              <a:ahLst/>
              <a:cxnLst/>
              <a:rect l="textAreaLeft" t="textAreaTop" r="textAreaRight" b="textAreaBottom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" name="Freeform 18"/>
            <p:cNvSpPr/>
            <p:nvPr/>
          </p:nvSpPr>
          <p:spPr>
            <a:xfrm>
              <a:off x="6782760" y="2378160"/>
              <a:ext cx="50040" cy="6933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3360"/>
                <a:gd name="textAreaBottom" fmla="*/ 693720 h 693360"/>
              </a:gdLst>
              <a:ahLst/>
              <a:cxnLst/>
              <a:rect l="textAreaLeft" t="textAreaTop" r="textAreaRight" b="textAreaBottom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" name="Freeform 19"/>
            <p:cNvSpPr/>
            <p:nvPr/>
          </p:nvSpPr>
          <p:spPr>
            <a:xfrm>
              <a:off x="6782760" y="3223080"/>
              <a:ext cx="50040" cy="6955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5520"/>
                <a:gd name="textAreaBottom" fmla="*/ 695880 h 695520"/>
              </a:gdLst>
              <a:ahLst/>
              <a:cxnLst/>
              <a:rect l="textAreaLeft" t="textAreaTop" r="textAreaRight" b="textAreaBottom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2" name="Freeform 20"/>
            <p:cNvSpPr/>
            <p:nvPr/>
          </p:nvSpPr>
          <p:spPr>
            <a:xfrm>
              <a:off x="11454840" y="2607120"/>
              <a:ext cx="50040" cy="11145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114560"/>
                <a:gd name="textAreaBottom" fmla="*/ 1114920 h 1114560"/>
              </a:gdLst>
              <a:ahLst/>
              <a:cxnLst/>
              <a:rect l="textAreaLeft" t="textAreaTop" r="textAreaRight" b="textAreaBottom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3" name="Freeform 21"/>
            <p:cNvSpPr/>
            <p:nvPr/>
          </p:nvSpPr>
          <p:spPr>
            <a:xfrm>
              <a:off x="6833160" y="471240"/>
              <a:ext cx="4621320" cy="9341640"/>
            </a:xfrm>
            <a:custGeom>
              <a:avLst/>
              <a:gdLst>
                <a:gd name="textAreaLeft" fmla="*/ 0 w 4621320"/>
                <a:gd name="textAreaRight" fmla="*/ 4621680 w 4621320"/>
                <a:gd name="textAreaTop" fmla="*/ 0 h 9341640"/>
                <a:gd name="textAreaBottom" fmla="*/ 9342000 h 9341640"/>
              </a:gdLst>
              <a:ahLst/>
              <a:cxnLst/>
              <a:rect l="textAreaLeft" t="textAreaTop" r="textAreaRight" b="textAreaBottom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44" name="Group 22"/>
          <p:cNvGrpSpPr/>
          <p:nvPr/>
        </p:nvGrpSpPr>
        <p:grpSpPr>
          <a:xfrm>
            <a:off x="12533760" y="471240"/>
            <a:ext cx="4722120" cy="9341640"/>
            <a:chOff x="12533760" y="471240"/>
            <a:chExt cx="4722120" cy="9341640"/>
          </a:xfrm>
        </p:grpSpPr>
        <p:sp>
          <p:nvSpPr>
            <p:cNvPr id="145" name="Freeform 23"/>
            <p:cNvSpPr/>
            <p:nvPr/>
          </p:nvSpPr>
          <p:spPr>
            <a:xfrm>
              <a:off x="12630240" y="517320"/>
              <a:ext cx="4529880" cy="9249840"/>
            </a:xfrm>
            <a:custGeom>
              <a:avLst/>
              <a:gdLst>
                <a:gd name="textAreaLeft" fmla="*/ 0 w 4529880"/>
                <a:gd name="textAreaRight" fmla="*/ 4530240 w 4529880"/>
                <a:gd name="textAreaTop" fmla="*/ 0 h 9249840"/>
                <a:gd name="textAreaBottom" fmla="*/ 9250200 h 9249840"/>
              </a:gdLst>
              <a:ahLst/>
              <a:cxnLst/>
              <a:rect l="textAreaLeft" t="textAreaTop" r="textAreaRight" b="textAreaBottom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6" name="Freeform 24"/>
            <p:cNvSpPr/>
            <p:nvPr/>
          </p:nvSpPr>
          <p:spPr>
            <a:xfrm>
              <a:off x="12868200" y="753120"/>
              <a:ext cx="4058280" cy="8789760"/>
            </a:xfrm>
            <a:custGeom>
              <a:avLst/>
              <a:gdLst>
                <a:gd name="textAreaLeft" fmla="*/ 0 w 4058280"/>
                <a:gd name="textAreaRight" fmla="*/ 4058640 w 4058280"/>
                <a:gd name="textAreaTop" fmla="*/ 0 h 8789760"/>
                <a:gd name="textAreaBottom" fmla="*/ 8790120 h 8789760"/>
              </a:gdLst>
              <a:ahLst/>
              <a:cxnLst/>
              <a:rect l="textAreaLeft" t="textAreaTop" r="textAreaRight" b="textAreaBottom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7" name="Freeform 25"/>
            <p:cNvSpPr/>
            <p:nvPr/>
          </p:nvSpPr>
          <p:spPr>
            <a:xfrm>
              <a:off x="14555160" y="828360"/>
              <a:ext cx="626760" cy="77400"/>
            </a:xfrm>
            <a:custGeom>
              <a:avLst/>
              <a:gdLst>
                <a:gd name="textAreaLeft" fmla="*/ 0 w 626760"/>
                <a:gd name="textAreaRight" fmla="*/ 627120 w 626760"/>
                <a:gd name="textAreaTop" fmla="*/ 0 h 77400"/>
                <a:gd name="textAreaBottom" fmla="*/ 77760 h 77400"/>
              </a:gdLst>
              <a:ahLst/>
              <a:cxnLst/>
              <a:rect l="textAreaLeft" t="textAreaTop" r="textAreaRight" b="textAreaBottom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32760" rIns="90000" bIns="3276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8" name="Freeform 26"/>
            <p:cNvSpPr/>
            <p:nvPr/>
          </p:nvSpPr>
          <p:spPr>
            <a:xfrm>
              <a:off x="15378840" y="810000"/>
              <a:ext cx="119880" cy="11412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9" name="Freeform 27"/>
            <p:cNvSpPr/>
            <p:nvPr/>
          </p:nvSpPr>
          <p:spPr>
            <a:xfrm>
              <a:off x="12533760" y="1707480"/>
              <a:ext cx="50040" cy="3841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384120"/>
                <a:gd name="textAreaBottom" fmla="*/ 384480 h 384120"/>
              </a:gdLst>
              <a:ahLst/>
              <a:cxnLst/>
              <a:rect l="textAreaLeft" t="textAreaTop" r="textAreaRight" b="textAreaBottom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0" name="Freeform 28"/>
            <p:cNvSpPr/>
            <p:nvPr/>
          </p:nvSpPr>
          <p:spPr>
            <a:xfrm>
              <a:off x="12533760" y="2378160"/>
              <a:ext cx="50040" cy="6933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3360"/>
                <a:gd name="textAreaBottom" fmla="*/ 693720 h 693360"/>
              </a:gdLst>
              <a:ahLst/>
              <a:cxnLst/>
              <a:rect l="textAreaLeft" t="textAreaTop" r="textAreaRight" b="textAreaBottom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Freeform 29"/>
            <p:cNvSpPr/>
            <p:nvPr/>
          </p:nvSpPr>
          <p:spPr>
            <a:xfrm>
              <a:off x="12533760" y="3223080"/>
              <a:ext cx="50040" cy="69552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695520"/>
                <a:gd name="textAreaBottom" fmla="*/ 695880 h 695520"/>
              </a:gdLst>
              <a:ahLst/>
              <a:cxnLst/>
              <a:rect l="textAreaLeft" t="textAreaTop" r="textAreaRight" b="textAreaBottom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Freeform 30"/>
            <p:cNvSpPr/>
            <p:nvPr/>
          </p:nvSpPr>
          <p:spPr>
            <a:xfrm>
              <a:off x="17205840" y="2607120"/>
              <a:ext cx="50040" cy="11145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1114560"/>
                <a:gd name="textAreaBottom" fmla="*/ 1114920 h 1114560"/>
              </a:gdLst>
              <a:ahLst/>
              <a:cxnLst/>
              <a:rect l="textAreaLeft" t="textAreaTop" r="textAreaRight" b="textAreaBottom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3" name="Freeform 31"/>
            <p:cNvSpPr/>
            <p:nvPr/>
          </p:nvSpPr>
          <p:spPr>
            <a:xfrm>
              <a:off x="12584160" y="471240"/>
              <a:ext cx="4621320" cy="9341640"/>
            </a:xfrm>
            <a:custGeom>
              <a:avLst/>
              <a:gdLst>
                <a:gd name="textAreaLeft" fmla="*/ 0 w 4621320"/>
                <a:gd name="textAreaRight" fmla="*/ 4621680 w 4621320"/>
                <a:gd name="textAreaTop" fmla="*/ 0 h 9341640"/>
                <a:gd name="textAreaBottom" fmla="*/ 9342000 h 9341640"/>
              </a:gdLst>
              <a:ahLst/>
              <a:cxnLst/>
              <a:rect l="textAreaLeft" t="textAreaTop" r="textAreaRight" b="textAreaBottom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98</Words>
  <Application>Microsoft Office PowerPoint</Application>
  <PresentationFormat>Custom</PresentationFormat>
  <Paragraphs>19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11</vt:i4>
      </vt:variant>
    </vt:vector>
  </HeadingPairs>
  <TitlesOfParts>
    <vt:vector size="30" baseType="lpstr">
      <vt:lpstr>Arial</vt:lpstr>
      <vt:lpstr>Be Vietnam</vt:lpstr>
      <vt:lpstr>Be Vietnam Ultra-Bold</vt:lpstr>
      <vt:lpstr>Calibri</vt:lpstr>
      <vt:lpstr>Quicksand Medium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Security and Technology Presentation</dc:title>
  <dc:subject/>
  <dc:creator/>
  <dc:description/>
  <cp:lastModifiedBy>Muhammad Harris</cp:lastModifiedBy>
  <cp:revision>5</cp:revision>
  <dcterms:created xsi:type="dcterms:W3CDTF">2006-08-16T00:00:00Z</dcterms:created>
  <dcterms:modified xsi:type="dcterms:W3CDTF">2024-02-11T10:15:36Z</dcterms:modified>
  <dc:identifier>DAF8YjqWRd8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